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custDataLst>
    <p:tags r:id="rId3"/>
  </p:custData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42" autoAdjust="0"/>
    <p:restoredTop sz="94660"/>
  </p:normalViewPr>
  <p:slideViewPr>
    <p:cSldViewPr>
      <p:cViewPr>
        <p:scale>
          <a:sx n="100" d="100"/>
          <a:sy n="100" d="100"/>
        </p:scale>
        <p:origin x="1164" y="-1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481" y="2344483"/>
            <a:ext cx="9094788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750" b="1" i="0">
                <a:solidFill>
                  <a:srgbClr val="2A001D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962" y="4235196"/>
            <a:ext cx="7489825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50" b="1" i="0">
                <a:solidFill>
                  <a:srgbClr val="2A001D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50" b="1" i="0">
                <a:solidFill>
                  <a:srgbClr val="2A001D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987" y="1739455"/>
            <a:ext cx="4654391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0371" y="1739455"/>
            <a:ext cx="4654391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50" b="1" i="0">
                <a:solidFill>
                  <a:srgbClr val="2A001D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06589" y="306780"/>
            <a:ext cx="9082405" cy="6949440"/>
          </a:xfrm>
          <a:custGeom>
            <a:avLst/>
            <a:gdLst/>
            <a:ahLst/>
            <a:cxnLst/>
            <a:rect l="l" t="t" r="r" b="b"/>
            <a:pathLst>
              <a:path w="9082405" h="6949440">
                <a:moveTo>
                  <a:pt x="8367865" y="6800672"/>
                </a:moveTo>
                <a:lnTo>
                  <a:pt x="782421" y="6800672"/>
                </a:lnTo>
                <a:lnTo>
                  <a:pt x="782421" y="6800850"/>
                </a:lnTo>
                <a:lnTo>
                  <a:pt x="148628" y="6800850"/>
                </a:lnTo>
                <a:lnTo>
                  <a:pt x="148628" y="6800672"/>
                </a:lnTo>
                <a:lnTo>
                  <a:pt x="782421" y="6800672"/>
                </a:lnTo>
                <a:lnTo>
                  <a:pt x="782421" y="6799478"/>
                </a:lnTo>
                <a:lnTo>
                  <a:pt x="148628" y="6799478"/>
                </a:lnTo>
                <a:lnTo>
                  <a:pt x="148628" y="619760"/>
                </a:lnTo>
                <a:lnTo>
                  <a:pt x="149225" y="619760"/>
                </a:lnTo>
                <a:lnTo>
                  <a:pt x="149225" y="148590"/>
                </a:lnTo>
                <a:lnTo>
                  <a:pt x="782421" y="148590"/>
                </a:lnTo>
                <a:lnTo>
                  <a:pt x="782421" y="133350"/>
                </a:lnTo>
                <a:lnTo>
                  <a:pt x="134239" y="133350"/>
                </a:lnTo>
                <a:lnTo>
                  <a:pt x="134239" y="148590"/>
                </a:lnTo>
                <a:lnTo>
                  <a:pt x="134239" y="619760"/>
                </a:lnTo>
                <a:lnTo>
                  <a:pt x="133045" y="619760"/>
                </a:lnTo>
                <a:lnTo>
                  <a:pt x="133045" y="6800850"/>
                </a:lnTo>
                <a:lnTo>
                  <a:pt x="133045" y="6814820"/>
                </a:lnTo>
                <a:lnTo>
                  <a:pt x="782421" y="6814820"/>
                </a:lnTo>
                <a:lnTo>
                  <a:pt x="782421" y="6816255"/>
                </a:lnTo>
                <a:lnTo>
                  <a:pt x="8367865" y="6816255"/>
                </a:lnTo>
                <a:lnTo>
                  <a:pt x="8367865" y="6800672"/>
                </a:lnTo>
                <a:close/>
              </a:path>
              <a:path w="9082405" h="6949440">
                <a:moveTo>
                  <a:pt x="8367865" y="133045"/>
                </a:moveTo>
                <a:lnTo>
                  <a:pt x="785622" y="133045"/>
                </a:lnTo>
                <a:lnTo>
                  <a:pt x="785622" y="148628"/>
                </a:lnTo>
                <a:lnTo>
                  <a:pt x="8367865" y="148628"/>
                </a:lnTo>
                <a:lnTo>
                  <a:pt x="8367865" y="133045"/>
                </a:lnTo>
                <a:close/>
              </a:path>
              <a:path w="9082405" h="6949440">
                <a:moveTo>
                  <a:pt x="8950998" y="6449060"/>
                </a:moveTo>
                <a:lnTo>
                  <a:pt x="8935415" y="6449060"/>
                </a:lnTo>
                <a:lnTo>
                  <a:pt x="8935415" y="6800850"/>
                </a:lnTo>
                <a:lnTo>
                  <a:pt x="8371065" y="6800850"/>
                </a:lnTo>
                <a:lnTo>
                  <a:pt x="8371065" y="6816090"/>
                </a:lnTo>
                <a:lnTo>
                  <a:pt x="8950998" y="6816090"/>
                </a:lnTo>
                <a:lnTo>
                  <a:pt x="8950998" y="6800850"/>
                </a:lnTo>
                <a:lnTo>
                  <a:pt x="8950998" y="6449060"/>
                </a:lnTo>
                <a:close/>
              </a:path>
              <a:path w="9082405" h="6949440">
                <a:moveTo>
                  <a:pt x="8950998" y="133350"/>
                </a:moveTo>
                <a:lnTo>
                  <a:pt x="8371065" y="133350"/>
                </a:lnTo>
                <a:lnTo>
                  <a:pt x="8371065" y="148590"/>
                </a:lnTo>
                <a:lnTo>
                  <a:pt x="8935415" y="148590"/>
                </a:lnTo>
                <a:lnTo>
                  <a:pt x="8935415" y="6447790"/>
                </a:lnTo>
                <a:lnTo>
                  <a:pt x="8950998" y="6447790"/>
                </a:lnTo>
                <a:lnTo>
                  <a:pt x="8950998" y="148590"/>
                </a:lnTo>
                <a:lnTo>
                  <a:pt x="8950998" y="133350"/>
                </a:lnTo>
                <a:close/>
              </a:path>
              <a:path w="9082405" h="6949440">
                <a:moveTo>
                  <a:pt x="9082011" y="0"/>
                </a:moveTo>
                <a:lnTo>
                  <a:pt x="9025306" y="0"/>
                </a:lnTo>
                <a:lnTo>
                  <a:pt x="9025306" y="57150"/>
                </a:lnTo>
                <a:lnTo>
                  <a:pt x="9025306" y="6892290"/>
                </a:lnTo>
                <a:lnTo>
                  <a:pt x="8367865" y="6892290"/>
                </a:lnTo>
                <a:lnTo>
                  <a:pt x="8367865" y="6891769"/>
                </a:lnTo>
                <a:lnTo>
                  <a:pt x="782421" y="6891769"/>
                </a:lnTo>
                <a:lnTo>
                  <a:pt x="782421" y="6892290"/>
                </a:lnTo>
                <a:lnTo>
                  <a:pt x="57531" y="6892290"/>
                </a:lnTo>
                <a:lnTo>
                  <a:pt x="57531" y="57150"/>
                </a:lnTo>
                <a:lnTo>
                  <a:pt x="782421" y="57150"/>
                </a:lnTo>
                <a:lnTo>
                  <a:pt x="782421" y="57531"/>
                </a:lnTo>
                <a:lnTo>
                  <a:pt x="8367865" y="57531"/>
                </a:lnTo>
                <a:lnTo>
                  <a:pt x="8367865" y="57150"/>
                </a:lnTo>
                <a:lnTo>
                  <a:pt x="9025306" y="57150"/>
                </a:lnTo>
                <a:lnTo>
                  <a:pt x="9025306" y="0"/>
                </a:lnTo>
                <a:lnTo>
                  <a:pt x="8367865" y="0"/>
                </a:lnTo>
                <a:lnTo>
                  <a:pt x="782421" y="0"/>
                </a:lnTo>
                <a:lnTo>
                  <a:pt x="0" y="0"/>
                </a:lnTo>
                <a:lnTo>
                  <a:pt x="0" y="57150"/>
                </a:lnTo>
                <a:lnTo>
                  <a:pt x="0" y="6892290"/>
                </a:lnTo>
                <a:lnTo>
                  <a:pt x="0" y="6949440"/>
                </a:lnTo>
                <a:lnTo>
                  <a:pt x="782421" y="6949440"/>
                </a:lnTo>
                <a:lnTo>
                  <a:pt x="782421" y="6949300"/>
                </a:lnTo>
                <a:lnTo>
                  <a:pt x="8367865" y="6949300"/>
                </a:lnTo>
                <a:lnTo>
                  <a:pt x="8367865" y="6949440"/>
                </a:lnTo>
                <a:lnTo>
                  <a:pt x="9082011" y="6949440"/>
                </a:lnTo>
                <a:lnTo>
                  <a:pt x="9082011" y="6892290"/>
                </a:lnTo>
                <a:lnTo>
                  <a:pt x="9082011" y="57150"/>
                </a:lnTo>
                <a:lnTo>
                  <a:pt x="9082011" y="0"/>
                </a:lnTo>
                <a:close/>
              </a:path>
            </a:pathLst>
          </a:custGeom>
          <a:solidFill>
            <a:srgbClr val="736F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66308" y="819876"/>
            <a:ext cx="490220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750" b="1" i="0">
                <a:solidFill>
                  <a:srgbClr val="2A001D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987" y="1739455"/>
            <a:ext cx="9629775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7915" y="7033450"/>
            <a:ext cx="34239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987" y="7033450"/>
            <a:ext cx="246094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3820" y="7033450"/>
            <a:ext cx="246094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19080000">
            <a:off x="1813188" y="2142489"/>
            <a:ext cx="919405" cy="730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40"/>
              </a:lnSpc>
            </a:pPr>
            <a:r>
              <a:rPr sz="5750" b="1" spc="940" dirty="0">
                <a:solidFill>
                  <a:srgbClr val="2A001D"/>
                </a:solidFill>
                <a:latin typeface="Cambria"/>
                <a:cs typeface="Cambria"/>
              </a:rPr>
              <a:t>C</a:t>
            </a:r>
            <a:endParaRPr sz="5750" dirty="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 rot="19620000">
            <a:off x="2406120" y="1693727"/>
            <a:ext cx="875481" cy="730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40"/>
              </a:lnSpc>
            </a:pPr>
            <a:r>
              <a:rPr sz="5750" b="1" spc="345" dirty="0">
                <a:solidFill>
                  <a:srgbClr val="2A001D"/>
                </a:solidFill>
                <a:latin typeface="Cambria"/>
                <a:cs typeface="Cambria"/>
              </a:rPr>
              <a:t>E</a:t>
            </a:r>
            <a:endParaRPr sz="5750" dirty="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 rot="20160000">
            <a:off x="3020244" y="1344321"/>
            <a:ext cx="910591" cy="730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40"/>
              </a:lnSpc>
            </a:pPr>
            <a:r>
              <a:rPr sz="5750" b="1" spc="365" dirty="0">
                <a:solidFill>
                  <a:srgbClr val="2A001D"/>
                </a:solidFill>
                <a:latin typeface="Cambria"/>
                <a:cs typeface="Cambria"/>
              </a:rPr>
              <a:t>R</a:t>
            </a:r>
            <a:endParaRPr sz="5750" dirty="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 rot="20760000">
            <a:off x="3722359" y="1096012"/>
            <a:ext cx="902676" cy="730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40"/>
              </a:lnSpc>
            </a:pPr>
            <a:r>
              <a:rPr sz="5750" b="1" spc="315" dirty="0">
                <a:solidFill>
                  <a:srgbClr val="2A001D"/>
                </a:solidFill>
                <a:latin typeface="Cambria"/>
                <a:cs typeface="Cambria"/>
              </a:rPr>
              <a:t>T</a:t>
            </a:r>
            <a:endParaRPr sz="575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 rot="21180000">
            <a:off x="4367650" y="979286"/>
            <a:ext cx="768282" cy="730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40"/>
              </a:lnSpc>
            </a:pPr>
            <a:r>
              <a:rPr sz="5750" b="1" spc="-175" dirty="0">
                <a:solidFill>
                  <a:srgbClr val="2A001D"/>
                </a:solidFill>
                <a:latin typeface="Cambria"/>
                <a:cs typeface="Cambria"/>
              </a:rPr>
              <a:t>I</a:t>
            </a:r>
            <a:endParaRPr sz="5750">
              <a:latin typeface="Cambria"/>
              <a:cs typeface="Cambri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926608" y="726254"/>
            <a:ext cx="490220" cy="900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360" dirty="0"/>
              <a:t>F</a:t>
            </a:r>
          </a:p>
        </p:txBody>
      </p:sp>
      <p:sp>
        <p:nvSpPr>
          <p:cNvPr id="8" name="object 8"/>
          <p:cNvSpPr txBox="1"/>
          <p:nvPr/>
        </p:nvSpPr>
        <p:spPr>
          <a:xfrm rot="360000">
            <a:off x="5487257" y="971299"/>
            <a:ext cx="769081" cy="730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40"/>
              </a:lnSpc>
            </a:pPr>
            <a:r>
              <a:rPr sz="5750" b="1" spc="-155" dirty="0">
                <a:solidFill>
                  <a:srgbClr val="2A001D"/>
                </a:solidFill>
                <a:latin typeface="Cambria"/>
                <a:cs typeface="Cambria"/>
              </a:rPr>
              <a:t>I</a:t>
            </a:r>
            <a:endParaRPr sz="5750" dirty="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 rot="840000">
            <a:off x="6008969" y="1081934"/>
            <a:ext cx="915938" cy="730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40"/>
              </a:lnSpc>
            </a:pPr>
            <a:r>
              <a:rPr sz="5750" b="1" spc="940" dirty="0">
                <a:solidFill>
                  <a:srgbClr val="2A001D"/>
                </a:solidFill>
                <a:latin typeface="Cambria"/>
                <a:cs typeface="Cambria"/>
              </a:rPr>
              <a:t>C</a:t>
            </a:r>
            <a:endParaRPr sz="575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 rot="1440000">
            <a:off x="6736831" y="1343927"/>
            <a:ext cx="951577" cy="730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40"/>
              </a:lnSpc>
            </a:pPr>
            <a:r>
              <a:rPr sz="5750" b="1" spc="960" dirty="0">
                <a:solidFill>
                  <a:srgbClr val="2A001D"/>
                </a:solidFill>
                <a:latin typeface="Cambria"/>
                <a:cs typeface="Cambria"/>
              </a:rPr>
              <a:t>A</a:t>
            </a:r>
            <a:endParaRPr sz="575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 rot="2040000">
            <a:off x="7440675" y="1721886"/>
            <a:ext cx="895257" cy="730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40"/>
              </a:lnSpc>
            </a:pPr>
            <a:r>
              <a:rPr sz="5750" b="1" spc="315" dirty="0">
                <a:solidFill>
                  <a:srgbClr val="2A001D"/>
                </a:solidFill>
                <a:latin typeface="Cambria"/>
                <a:cs typeface="Cambria"/>
              </a:rPr>
              <a:t>T</a:t>
            </a:r>
            <a:endParaRPr sz="575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 rot="2580000">
            <a:off x="8006868" y="2165703"/>
            <a:ext cx="872684" cy="730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40"/>
              </a:lnSpc>
            </a:pPr>
            <a:r>
              <a:rPr sz="5750" b="1" spc="345" dirty="0">
                <a:solidFill>
                  <a:srgbClr val="2A001D"/>
                </a:solidFill>
                <a:latin typeface="Cambria"/>
                <a:cs typeface="Cambria"/>
              </a:rPr>
              <a:t>E</a:t>
            </a:r>
            <a:endParaRPr sz="5750">
              <a:latin typeface="Cambria"/>
              <a:cs typeface="Cambri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111535" y="488031"/>
            <a:ext cx="5330190" cy="5338445"/>
            <a:chOff x="1111535" y="488031"/>
            <a:chExt cx="5330190" cy="5338445"/>
          </a:xfrm>
        </p:grpSpPr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05632" y="2561143"/>
              <a:ext cx="2135611" cy="9042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62979" y="5798185"/>
              <a:ext cx="3438525" cy="27940"/>
            </a:xfrm>
            <a:custGeom>
              <a:avLst/>
              <a:gdLst/>
              <a:ahLst/>
              <a:cxnLst/>
              <a:rect l="l" t="t" r="r" b="b"/>
              <a:pathLst>
                <a:path w="3438525" h="27939">
                  <a:moveTo>
                    <a:pt x="3438501" y="27804"/>
                  </a:moveTo>
                  <a:lnTo>
                    <a:pt x="0" y="27804"/>
                  </a:lnTo>
                  <a:lnTo>
                    <a:pt x="0" y="0"/>
                  </a:lnTo>
                  <a:lnTo>
                    <a:pt x="3438501" y="0"/>
                  </a:lnTo>
                  <a:lnTo>
                    <a:pt x="3438501" y="27804"/>
                  </a:lnTo>
                  <a:close/>
                </a:path>
              </a:pathLst>
            </a:custGeom>
            <a:solidFill>
              <a:srgbClr val="736F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11535" y="488031"/>
              <a:ext cx="1343531" cy="1286359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2481483" y="5920768"/>
            <a:ext cx="1799589" cy="47625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40"/>
              </a:spcBef>
            </a:pPr>
            <a:r>
              <a:rPr sz="1250" b="1" spc="80" dirty="0">
                <a:solidFill>
                  <a:srgbClr val="736F42"/>
                </a:solidFill>
                <a:latin typeface="Book Antiqua"/>
                <a:cs typeface="Book Antiqua"/>
              </a:rPr>
              <a:t>JOYCELYN</a:t>
            </a:r>
            <a:r>
              <a:rPr sz="1250" b="1" spc="254" dirty="0">
                <a:solidFill>
                  <a:srgbClr val="736F42"/>
                </a:solidFill>
                <a:latin typeface="Book Antiqua"/>
                <a:cs typeface="Book Antiqua"/>
              </a:rPr>
              <a:t> </a:t>
            </a:r>
            <a:r>
              <a:rPr sz="1250" b="1" spc="50" dirty="0">
                <a:solidFill>
                  <a:srgbClr val="736F42"/>
                </a:solidFill>
                <a:latin typeface="Book Antiqua"/>
                <a:cs typeface="Book Antiqua"/>
              </a:rPr>
              <a:t>HUGHES</a:t>
            </a:r>
            <a:endParaRPr sz="1250" dirty="0">
              <a:latin typeface="Book Antiqua"/>
              <a:cs typeface="Book Antiqu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sz="1150" spc="65" dirty="0">
                <a:solidFill>
                  <a:srgbClr val="4A4A4A"/>
                </a:solidFill>
                <a:latin typeface="Book Antiqua"/>
                <a:cs typeface="Book Antiqua"/>
              </a:rPr>
              <a:t>Curriculum</a:t>
            </a:r>
            <a:r>
              <a:rPr sz="1150" spc="155" dirty="0">
                <a:solidFill>
                  <a:srgbClr val="4A4A4A"/>
                </a:solidFill>
                <a:latin typeface="Book Antiqua"/>
                <a:cs typeface="Book Antiqua"/>
              </a:rPr>
              <a:t> </a:t>
            </a:r>
            <a:r>
              <a:rPr sz="1150" spc="45" dirty="0">
                <a:solidFill>
                  <a:srgbClr val="4A4A4A"/>
                </a:solidFill>
                <a:latin typeface="Book Antiqua"/>
                <a:cs typeface="Book Antiqua"/>
              </a:rPr>
              <a:t>Dean</a:t>
            </a:r>
            <a:endParaRPr sz="1150" dirty="0">
              <a:latin typeface="Book Antiqua"/>
              <a:cs typeface="Book Antiqu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367801" y="3127606"/>
            <a:ext cx="196024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595C6A"/>
                </a:solidFill>
                <a:latin typeface="Roboto Condensed"/>
                <a:cs typeface="Roboto Condensed"/>
              </a:rPr>
              <a:t>Proudly</a:t>
            </a:r>
            <a:r>
              <a:rPr sz="1800" spc="-30" dirty="0">
                <a:solidFill>
                  <a:srgbClr val="595C6A"/>
                </a:solidFill>
                <a:latin typeface="Roboto Condensed"/>
                <a:cs typeface="Roboto Condensed"/>
              </a:rPr>
              <a:t> </a:t>
            </a:r>
            <a:r>
              <a:rPr sz="1800" dirty="0">
                <a:solidFill>
                  <a:srgbClr val="595C6A"/>
                </a:solidFill>
                <a:latin typeface="Roboto Condensed"/>
                <a:cs typeface="Roboto Condensed"/>
              </a:rPr>
              <a:t>Presented</a:t>
            </a:r>
            <a:r>
              <a:rPr sz="1800" spc="-25" dirty="0">
                <a:solidFill>
                  <a:srgbClr val="595C6A"/>
                </a:solidFill>
                <a:latin typeface="Roboto Condensed"/>
                <a:cs typeface="Roboto Condensed"/>
              </a:rPr>
              <a:t> To</a:t>
            </a:r>
            <a:endParaRPr sz="1800" dirty="0">
              <a:latin typeface="Roboto Condensed"/>
              <a:cs typeface="Roboto Condensed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19494" y="4338371"/>
            <a:ext cx="5657215" cy="9105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 defTabSz="571500">
              <a:lnSpc>
                <a:spcPct val="125000"/>
              </a:lnSpc>
              <a:spcBef>
                <a:spcPts val="100"/>
              </a:spcBef>
            </a:pPr>
            <a:r>
              <a:rPr lang="en-US" sz="1600" dirty="0">
                <a:solidFill>
                  <a:srgbClr val="595C6A"/>
                </a:solidFill>
                <a:latin typeface="Roboto Condensed"/>
                <a:cs typeface="Roboto Condensed"/>
              </a:rPr>
              <a:t>This certificate is awarded in recognition of the participant’s commitment, active participation, and successful fulfillment of all course requirements.</a:t>
            </a:r>
            <a:endParaRPr sz="1600" dirty="0">
              <a:latin typeface="Roboto Condensed"/>
              <a:cs typeface="Roboto Condensed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54479" y="2146484"/>
            <a:ext cx="2186940" cy="299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spc="-10" dirty="0">
                <a:solidFill>
                  <a:srgbClr val="4A4A4A"/>
                </a:solidFill>
                <a:latin typeface="Century"/>
                <a:cs typeface="Century"/>
              </a:rPr>
              <a:t>OF</a:t>
            </a:r>
            <a:r>
              <a:rPr sz="1800" spc="-140" dirty="0">
                <a:solidFill>
                  <a:srgbClr val="4A4A4A"/>
                </a:solidFill>
                <a:latin typeface="Century"/>
                <a:cs typeface="Century"/>
              </a:rPr>
              <a:t> </a:t>
            </a:r>
            <a:r>
              <a:rPr lang="en-US" sz="1800" spc="-35" dirty="0">
                <a:solidFill>
                  <a:srgbClr val="4A4A4A"/>
                </a:solidFill>
                <a:latin typeface="Century"/>
                <a:cs typeface="Century"/>
              </a:rPr>
              <a:t>COMPLETION</a:t>
            </a:r>
            <a:endParaRPr sz="1800" dirty="0">
              <a:latin typeface="Century"/>
              <a:cs typeface="Century"/>
            </a:endParaRPr>
          </a:p>
        </p:txBody>
      </p:sp>
      <p:pic>
        <p:nvPicPr>
          <p:cNvPr id="22" name="Picture 21" descr="A logo with a circle with flags around it&#10;&#10;AI-generated content may be incorrect.">
            <a:extLst>
              <a:ext uri="{FF2B5EF4-FFF2-40B4-BE49-F238E27FC236}">
                <a16:creationId xmlns:a16="http://schemas.microsoft.com/office/drawing/2014/main" id="{55C5F929-5DAC-9082-7BDC-D08DABEC3E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160" y="595999"/>
            <a:ext cx="1171948" cy="11719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42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Book Antiqua</vt:lpstr>
      <vt:lpstr>Calibri</vt:lpstr>
      <vt:lpstr>Cambria</vt:lpstr>
      <vt:lpstr>Century</vt:lpstr>
      <vt:lpstr>Roboto Condensed</vt:lpstr>
      <vt:lpstr>Office Theme</vt:lpstr>
      <vt:lpstr>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Security Certificate of Completion</dc:title>
  <dc:creator>Joycelyn Delacie Tkeyah Hughes</dc:creator>
  <cp:keywords>DAFitSCG_w8,BABxl4bK9z0,0</cp:keywords>
  <cp:lastModifiedBy>Alysia Jugmohunsingh</cp:lastModifiedBy>
  <cp:revision>2</cp:revision>
  <dcterms:created xsi:type="dcterms:W3CDTF">2025-08-27T05:20:26Z</dcterms:created>
  <dcterms:modified xsi:type="dcterms:W3CDTF">2026-01-16T00:51:05Z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2025-08-27T00:00:00Z</vt:filetime>
  </property>
  <property fmtid="{D5CDD505-2E9C-101B-9397-08002B2CF9AE}" pid="3" name="Creator">
    <vt:lpwstr>Canva</vt:lpwstr>
  </property>
  <property fmtid="{D5CDD505-2E9C-101B-9397-08002B2CF9AE}" pid="4" name="LastSaved">
    <vt:filetime>2025-08-27T00:00:00Z</vt:filetime>
  </property>
  <property fmtid="{D5CDD505-2E9C-101B-9397-08002B2CF9AE}" pid="5" name="Producer">
    <vt:lpwstr>Canva</vt:lpwstr>
  </property>
  <property fmtid="{D5CDD505-2E9C-101B-9397-08002B2CF9AE}" pid="6" name="ArticulateGUID">
    <vt:lpwstr>33FD29E1-0A1A-4606-9E4C-4CDD572B5342</vt:lpwstr>
  </property>
  <property fmtid="{D5CDD505-2E9C-101B-9397-08002B2CF9AE}" pid="7" name="ArticulatePath">
    <vt:lpwstr>moodle course - blank for training</vt:lpwstr>
  </property>
</Properties>
</file>